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88" r:id="rId8"/>
    <p:sldId id="248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4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youtube.com/playlist?list=PL-ytr5d8yHD6-PuDkCCULIcqV63ucZT5v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github.com/417-devops/RiotAPI_cours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meraki-analytics/cassiopeia" TargetMode="External"/><Relationship Id="rId5" Type="http://schemas.openxmlformats.org/officeDocument/2006/relationships/hyperlink" Target="https://github.com/pseudonym117/Riot-Watcher" TargetMode="External"/><Relationship Id="rId4" Type="http://schemas.openxmlformats.org/officeDocument/2006/relationships/hyperlink" Target="https://discord.gg/riotgamesdevrel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Concluding the </a:t>
            </a:r>
            <a:r>
              <a:rPr lang="en-US" cap="none" dirty="0"/>
              <a:t>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80" y="219741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spc="300" dirty="0"/>
              <a:t>Resources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422342" y="1545304"/>
            <a:ext cx="5029103" cy="5006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800" b="1" dirty="0"/>
              <a:t>Slides and code on GitHub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https://github.com/417-devops/RiotAPI_course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Project Solutions on YouTube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https://www.youtube.com/playlist?list=PL-ytr5d8yHD6-PuDkCCULIcqV63ucZT5v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Riot Games Developer discord server: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228600" lvl="1" indent="0">
              <a:lnSpc>
                <a:spcPct val="90000"/>
              </a:lnSpc>
              <a:buNone/>
            </a:pP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r>
              <a:rPr lang="en-US" sz="1800" b="1" dirty="0"/>
              <a:t>Python Riot API Libraries: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https://github.com/pseudonym117/Riot-Watcher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https://github.com/meraki-analytics/cassiopeia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dirty="0"/>
          </a:p>
          <a:p>
            <a:pPr marL="0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025"/>
          <a:stretch/>
        </p:blipFill>
        <p:spPr>
          <a:xfrm>
            <a:off x="8850774" y="558661"/>
            <a:ext cx="3028386" cy="183050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602F96-6D98-4667-9DE1-1F60A6F93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366" y="3385790"/>
            <a:ext cx="1741359" cy="174135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D52AA5E-7C4C-477F-8AA5-C4D67FFA8E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409" t="-3024" r="32367" b="34255"/>
          <a:stretch/>
        </p:blipFill>
        <p:spPr>
          <a:xfrm>
            <a:off x="9797986" y="4857750"/>
            <a:ext cx="1975863" cy="18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593</TotalTime>
  <Words>482</Words>
  <Application>Microsoft Office PowerPoint</Application>
  <PresentationFormat>Widescreen</PresentationFormat>
  <Paragraphs>77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Concluding the Riot API Bootcamp!</vt:lpstr>
      <vt:lpstr>What is the purpose of this course?</vt:lpstr>
      <vt:lpstr>Who am i?</vt:lpstr>
      <vt:lpstr>PowerPoint Presentation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51</cp:revision>
  <dcterms:created xsi:type="dcterms:W3CDTF">2020-12-14T19:35:28Z</dcterms:created>
  <dcterms:modified xsi:type="dcterms:W3CDTF">2022-02-18T20:02:50Z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